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  <Override PartName="/ppt/media/image10.png" ContentType="image/png"/>
  <Override PartName="/ppt/media/image1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" descr=""/>
          <p:cNvPicPr/>
          <p:nvPr/>
        </p:nvPicPr>
        <p:blipFill>
          <a:blip r:embed="rId1"/>
          <a:stretch/>
        </p:blipFill>
        <p:spPr>
          <a:xfrm>
            <a:off x="-7200" y="1656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" descr=""/>
          <p:cNvPicPr/>
          <p:nvPr/>
        </p:nvPicPr>
        <p:blipFill>
          <a:blip r:embed="rId1"/>
          <a:stretch/>
        </p:blipFill>
        <p:spPr>
          <a:xfrm>
            <a:off x="-7200" y="1656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-7200" y="1656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-7200" y="1656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-7200" y="1656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-7200" y="1656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-7200" y="1656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1557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2023-06-13T00:17:57Z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